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7636"/>
    <a:srgbClr val="04003E"/>
    <a:srgbClr val="000960"/>
    <a:srgbClr val="042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7" d="100"/>
          <a:sy n="117" d="100"/>
        </p:scale>
        <p:origin x="294" y="114"/>
      </p:cViewPr>
      <p:guideLst>
        <p:guide pos="3840"/>
        <p:guide orient="horz" pos="2160"/>
        <p:guide orient="horz" pos="3888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C6C0-DF9E-4F08-8965-E5D9DBCEC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0D7BB-252F-4F62-8B26-E63EA6CBB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39D51-16DB-40BA-B22C-BCBB8968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16D98-E6B0-494D-B97B-EE16F9D6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F85-C061-427F-A9D6-2A50DCE3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4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66C0-61AF-48E6-8209-B466D075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7D730-3C2B-4B28-B4D0-3AF5A9969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B9373-2F81-417D-88BA-09E600B3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41CD6-12D5-4EC9-80A5-D5238C1C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F740F-5609-4E3B-A4E6-BD3FC859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6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A74B2-8953-4EB6-9A9E-64AD70404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D4BDC-61C0-4819-A619-48BFFE374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332F-EADB-40B1-89A7-CE9E2043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0E1B5-5DDF-460A-B947-CF44EEF6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79C1-23B0-4350-A50F-4022F081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8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8157-D4D8-4E9C-AE2B-2DEDA47D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5EF69-589D-4B1E-9716-CB33949F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8DAED-F6E7-480D-A7FB-04E9D0C2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65F91-F7CC-4FDE-AF38-0EF968DB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9F64B-6F60-4125-A41D-FC26CAFC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3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A871-184F-49D3-AEE3-61316838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82B4F-DB49-43E9-9C1C-6337912D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BC71A-D63F-4C8F-98B3-11790554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8EF6F-B977-428A-B55F-92A23D5B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47754-6F48-46D4-9E0D-278EDF6A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9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C03B-2827-4AFA-A5CC-5AC8C2FD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E7425-2909-4440-BD1B-45D7AD6A7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38A38-54CE-40A7-853B-C22F946F0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22DD1-6EEC-4CBD-A26C-3E5D2472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12A3E-5872-430F-AF45-39CB93D7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7665B-0F0A-41BE-ADE4-505ACEB6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0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A5FB-0A25-4D9E-B649-DE76BD33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FB00F-80F3-4FAE-9052-EE7EE950D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3EEF2-5DE4-41CD-B44F-16A3ECB50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0F571-1805-41F9-A179-2E264E4DA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45E3E5-257D-45DC-B5B5-0AA141EF2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5FE6E8-0A2E-4175-AF25-817566A9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0021E-2F9D-4DB0-84F6-7BB3A79D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72A48-CF19-4F92-95B7-9CB6946C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2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6DC7-1C62-4605-877E-84901422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D1770-2FA5-487F-88FE-79AC4E41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F06C-D7AF-4090-AC66-1BD0BA81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ED5C4-CF05-4A1F-A5DB-072C2768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1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81321-A59B-4ACF-B9ED-5012B0D5D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6F2E5-7355-40FB-ADCA-F5DD11F4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8C81-A2D7-4663-9CA7-C336AF401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0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1C0BA-120F-43DF-916B-400325D3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21AA9-97A2-4F3F-831B-F16F51949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0691-8D6F-419B-8234-6BCAEDC8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C900A-14B5-4192-A4A7-3595F1AA2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DA8CC-E472-4236-B738-6FB9E916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B3197-481E-410B-9AA5-D8FA331F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A25C-805B-4A3F-9702-B1CFF5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B9256-0E97-4CAB-A696-CF4BE0D3B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BE3B5-0693-4EF3-8726-366ED6036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077FC-55B8-4B7A-B684-AB842593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43AFE-F69C-4473-9E70-90AD8DD8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9A9C8-85AD-46AC-BCA4-C2F70F0E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1B96A-7D32-42EC-9EF0-AD9702DE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F0886-F9B3-464E-AD94-CA964962F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A6879-6330-401F-91B1-9F4F841CD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15C49-D552-4CFA-90F1-DA8B7234A8A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5BABF-5E45-4246-AE8A-494C2EFC7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CFA4E-7E9E-4BA2-9C88-7654FB041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002A7-F008-4E1B-90DF-571C08661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sv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tue of Liberty PNG images free download">
            <a:extLst>
              <a:ext uri="{FF2B5EF4-FFF2-40B4-BE49-F238E27FC236}">
                <a16:creationId xmlns:a16="http://schemas.microsoft.com/office/drawing/2014/main" id="{8899FD28-B246-4420-856F-04410FF0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2082776" cy="284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14878A-AC29-4FD5-AE49-82DD2929523A}"/>
              </a:ext>
            </a:extLst>
          </p:cNvPr>
          <p:cNvSpPr txBox="1"/>
          <p:nvPr/>
        </p:nvSpPr>
        <p:spPr>
          <a:xfrm>
            <a:off x="1804777" y="2489262"/>
            <a:ext cx="43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Introducing,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4D2AD-B147-4FB5-8811-393D9C1CE2FC}"/>
              </a:ext>
            </a:extLst>
          </p:cNvPr>
          <p:cNvSpPr txBox="1"/>
          <p:nvPr/>
        </p:nvSpPr>
        <p:spPr>
          <a:xfrm>
            <a:off x="2353769" y="2680624"/>
            <a:ext cx="75326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latin typeface="Playfair Display" pitchFamily="2" charset="0"/>
              </a:rPr>
              <a:t>Libertas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DFBBF4-6589-4B3D-B08D-878A19D146D3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0571D4-6220-4732-910A-9B7645BD9A88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5490B62-F320-43C6-93DF-41EC376FA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490" y="6358035"/>
            <a:ext cx="607019" cy="3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24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DFBBF4-6589-4B3D-B08D-878A19D146D3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0571D4-6220-4732-910A-9B7645BD9A88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2ABB1FB-979E-455C-AD64-BB94784D2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490" y="6347149"/>
            <a:ext cx="607019" cy="3624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CA14D1-018F-4D5E-9DC1-0FEE92AB2790}"/>
              </a:ext>
            </a:extLst>
          </p:cNvPr>
          <p:cNvSpPr txBox="1"/>
          <p:nvPr/>
        </p:nvSpPr>
        <p:spPr>
          <a:xfrm>
            <a:off x="2329665" y="148396"/>
            <a:ext cx="7532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layfair Display" pitchFamily="2" charset="0"/>
              </a:rPr>
              <a:t>Libertas</a:t>
            </a:r>
          </a:p>
        </p:txBody>
      </p:sp>
      <p:pic>
        <p:nvPicPr>
          <p:cNvPr id="8194" name="Picture 2" descr="Tor (anonymity network) - Wikipedia">
            <a:extLst>
              <a:ext uri="{FF2B5EF4-FFF2-40B4-BE49-F238E27FC236}">
                <a16:creationId xmlns:a16="http://schemas.microsoft.com/office/drawing/2014/main" id="{77CFAAD5-516E-4509-90DC-45201FAA9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401493"/>
            <a:ext cx="1451778" cy="87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0BD69-311E-49B9-9895-48059CF53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445049"/>
            <a:ext cx="4267796" cy="981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E89B04-CCAD-42A2-8F61-03D8C77EB075}"/>
              </a:ext>
            </a:extLst>
          </p:cNvPr>
          <p:cNvSpPr txBox="1"/>
          <p:nvPr/>
        </p:nvSpPr>
        <p:spPr>
          <a:xfrm>
            <a:off x="755002" y="4657783"/>
            <a:ext cx="106819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latin typeface="Playfair Display" pitchFamily="2" charset="0"/>
              </a:rPr>
              <a:t>Unstoppable &amp; Privacy Focused</a:t>
            </a:r>
            <a:endParaRPr lang="en-US" sz="54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E9E34-FFD7-4113-90C9-74E3C5F4F820}"/>
              </a:ext>
            </a:extLst>
          </p:cNvPr>
          <p:cNvSpPr txBox="1"/>
          <p:nvPr/>
        </p:nvSpPr>
        <p:spPr>
          <a:xfrm>
            <a:off x="1257299" y="1126049"/>
            <a:ext cx="967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latin typeface="Playfair Display" pitchFamily="2" charset="0"/>
              </a:rPr>
              <a:t>Censorship Resistant</a:t>
            </a:r>
            <a:endParaRPr lang="en-US" sz="36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9E967-DDF3-4EAA-89BA-39A920910448}"/>
              </a:ext>
            </a:extLst>
          </p:cNvPr>
          <p:cNvSpPr txBox="1"/>
          <p:nvPr/>
        </p:nvSpPr>
        <p:spPr>
          <a:xfrm>
            <a:off x="754223" y="3356808"/>
            <a:ext cx="5341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Montserrat" panose="00000500000000000000" pitchFamily="50" charset="0"/>
              </a:rPr>
              <a:t>anuditnagar.crypto</a:t>
            </a:r>
            <a:endParaRPr lang="en-US" sz="1600" dirty="0">
              <a:latin typeface="Montserrat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FC7A8-275E-45ED-9FCB-CA97C9D7A33B}"/>
              </a:ext>
            </a:extLst>
          </p:cNvPr>
          <p:cNvSpPr txBox="1"/>
          <p:nvPr/>
        </p:nvSpPr>
        <p:spPr>
          <a:xfrm>
            <a:off x="6095999" y="3356808"/>
            <a:ext cx="609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tserrat" panose="00000500000000000000" pitchFamily="50" charset="0"/>
              </a:rPr>
              <a:t>libertyk4ithhrl2.onion</a:t>
            </a:r>
          </a:p>
        </p:txBody>
      </p:sp>
    </p:spTree>
    <p:extLst>
      <p:ext uri="{BB962C8B-B14F-4D97-AF65-F5344CB8AC3E}">
        <p14:creationId xmlns:p14="http://schemas.microsoft.com/office/powerpoint/2010/main" val="168555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DFBBF4-6589-4B3D-B08D-878A19D146D3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731760" cy="0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0571D4-6220-4732-910A-9B7645BD9A88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731760" cy="0"/>
          </a:xfrm>
          <a:prstGeom prst="line">
            <a:avLst/>
          </a:prstGeom>
          <a:ln>
            <a:solidFill>
              <a:schemeClr val="bg1"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7C85B9-056C-4B09-8535-21786244000D}"/>
              </a:ext>
            </a:extLst>
          </p:cNvPr>
          <p:cNvSpPr txBox="1"/>
          <p:nvPr/>
        </p:nvSpPr>
        <p:spPr>
          <a:xfrm>
            <a:off x="1257299" y="2497976"/>
            <a:ext cx="96774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500" b="1" i="1" dirty="0">
                <a:solidFill>
                  <a:schemeClr val="bg1"/>
                </a:solidFill>
                <a:latin typeface="Playfair Display" pitchFamily="2" charset="0"/>
              </a:rPr>
              <a:t>Demo</a:t>
            </a:r>
            <a:endParaRPr lang="en-US" sz="11500" b="1" i="1" dirty="0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2ABB1FB-979E-455C-AD64-BB94784D2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490" y="6347149"/>
            <a:ext cx="607019" cy="3624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CA14D1-018F-4D5E-9DC1-0FEE92AB2790}"/>
              </a:ext>
            </a:extLst>
          </p:cNvPr>
          <p:cNvSpPr txBox="1"/>
          <p:nvPr/>
        </p:nvSpPr>
        <p:spPr>
          <a:xfrm>
            <a:off x="3953315" y="173110"/>
            <a:ext cx="7532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 err="1">
                <a:solidFill>
                  <a:schemeClr val="bg1"/>
                </a:solidFill>
                <a:latin typeface="Playfair Display" pitchFamily="2" charset="0"/>
              </a:rPr>
              <a:t>libertas</a:t>
            </a:r>
            <a:r>
              <a:rPr lang="en-US" sz="2000" dirty="0" err="1">
                <a:solidFill>
                  <a:schemeClr val="bg1"/>
                </a:solidFill>
                <a:latin typeface="Playfair Display" pitchFamily="2" charset="0"/>
              </a:rPr>
              <a:t>.anudit.dev</a:t>
            </a:r>
            <a:endParaRPr lang="en-US" sz="2000" dirty="0">
              <a:solidFill>
                <a:schemeClr val="bg1"/>
              </a:solidFill>
              <a:latin typeface="Playfair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FE909-09C0-41F3-B995-C5C21E306CBF}"/>
              </a:ext>
            </a:extLst>
          </p:cNvPr>
          <p:cNvSpPr txBox="1"/>
          <p:nvPr/>
        </p:nvSpPr>
        <p:spPr>
          <a:xfrm>
            <a:off x="756434" y="17311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layfair Display" pitchFamily="2" charset="0"/>
              </a:rPr>
              <a:t>Libertas</a:t>
            </a:r>
          </a:p>
        </p:txBody>
      </p:sp>
    </p:spTree>
    <p:extLst>
      <p:ext uri="{BB962C8B-B14F-4D97-AF65-F5344CB8AC3E}">
        <p14:creationId xmlns:p14="http://schemas.microsoft.com/office/powerpoint/2010/main" val="248288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DFBBF4-6589-4B3D-B08D-878A19D146D3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0571D4-6220-4732-910A-9B7645BD9A88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6EF4E08-0FE8-46BD-B298-F7E93C5E9FBD}"/>
              </a:ext>
            </a:extLst>
          </p:cNvPr>
          <p:cNvSpPr txBox="1"/>
          <p:nvPr/>
        </p:nvSpPr>
        <p:spPr>
          <a:xfrm>
            <a:off x="2438400" y="2348386"/>
            <a:ext cx="5901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layfair Display" pitchFamily="2" charset="0"/>
              </a:rPr>
              <a:t>Making your </a:t>
            </a:r>
            <a:r>
              <a:rPr lang="en-US" sz="4000" i="1" dirty="0">
                <a:solidFill>
                  <a:schemeClr val="bg1"/>
                </a:solidFill>
                <a:latin typeface="Playfair Display" pitchFamily="2" charset="0"/>
              </a:rPr>
              <a:t>Word</a:t>
            </a:r>
            <a:r>
              <a:rPr lang="en-US" sz="4000" dirty="0">
                <a:solidFill>
                  <a:schemeClr val="bg1"/>
                </a:solidFill>
                <a:latin typeface="Playfair Display" pitchFamily="2" charset="0"/>
              </a:rPr>
              <a:t>, </a:t>
            </a:r>
            <a:endParaRPr lang="en-US" sz="5400" b="1" dirty="0">
              <a:solidFill>
                <a:schemeClr val="bg1"/>
              </a:solidFill>
              <a:latin typeface="Playfair Display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C85B9-056C-4B09-8535-21786244000D}"/>
              </a:ext>
            </a:extLst>
          </p:cNvPr>
          <p:cNvSpPr txBox="1"/>
          <p:nvPr/>
        </p:nvSpPr>
        <p:spPr>
          <a:xfrm>
            <a:off x="2329665" y="2772000"/>
            <a:ext cx="75593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i="1" u="sng" dirty="0">
                <a:solidFill>
                  <a:schemeClr val="bg1"/>
                </a:solidFill>
                <a:latin typeface="Playfair Display" pitchFamily="2" charset="0"/>
              </a:rPr>
              <a:t>Unstoppable.</a:t>
            </a:r>
            <a:endParaRPr lang="en-US" sz="9600" i="1" u="sng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2ABB1FB-979E-455C-AD64-BB94784D2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490" y="6347149"/>
            <a:ext cx="607019" cy="3624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CA14D1-018F-4D5E-9DC1-0FEE92AB2790}"/>
              </a:ext>
            </a:extLst>
          </p:cNvPr>
          <p:cNvSpPr txBox="1"/>
          <p:nvPr/>
        </p:nvSpPr>
        <p:spPr>
          <a:xfrm>
            <a:off x="2329665" y="148396"/>
            <a:ext cx="7532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layfair Display" pitchFamily="2" charset="0"/>
              </a:rPr>
              <a:t>Libertas</a:t>
            </a:r>
          </a:p>
        </p:txBody>
      </p:sp>
    </p:spTree>
    <p:extLst>
      <p:ext uri="{BB962C8B-B14F-4D97-AF65-F5344CB8AC3E}">
        <p14:creationId xmlns:p14="http://schemas.microsoft.com/office/powerpoint/2010/main" val="3738681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B54D45-E87C-4501-8F8B-C6B95FBCE227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C89B30-33D4-453F-988B-15F6D51ABD80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A15A2C-B5FA-4276-AA5C-C152EF60686B}"/>
              </a:ext>
            </a:extLst>
          </p:cNvPr>
          <p:cNvSpPr txBox="1"/>
          <p:nvPr/>
        </p:nvSpPr>
        <p:spPr>
          <a:xfrm>
            <a:off x="3361026" y="264417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Libertas</a:t>
            </a:r>
            <a:r>
              <a:rPr lang="en-US" sz="9600" b="1" dirty="0">
                <a:latin typeface="Playfair Display" pitchFamily="2" charset="0"/>
              </a:rPr>
              <a:t> </a:t>
            </a:r>
            <a:r>
              <a:rPr lang="en-US" sz="9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3B17B-6906-4733-82F1-7603B74B2928}"/>
              </a:ext>
            </a:extLst>
          </p:cNvPr>
          <p:cNvSpPr txBox="1"/>
          <p:nvPr/>
        </p:nvSpPr>
        <p:spPr>
          <a:xfrm>
            <a:off x="2575638" y="2135755"/>
            <a:ext cx="3216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latin typeface="Playfair Display" pitchFamily="2" charset="0"/>
              </a:rPr>
              <a:t>What is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5671097-7054-4EDC-BF64-E4E64BFD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490" y="6358035"/>
            <a:ext cx="607019" cy="36245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EC3BC93-0C83-4C77-B1C1-FB10820CE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1868" y="6358035"/>
            <a:ext cx="607019" cy="3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6D1906-682A-4F6F-93A7-429AAAEA6B5E}"/>
              </a:ext>
            </a:extLst>
          </p:cNvPr>
          <p:cNvSpPr txBox="1"/>
          <p:nvPr/>
        </p:nvSpPr>
        <p:spPr>
          <a:xfrm>
            <a:off x="1153926" y="2419499"/>
            <a:ext cx="9865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layfair Display" pitchFamily="2" charset="0"/>
              </a:rPr>
              <a:t>A </a:t>
            </a:r>
            <a:r>
              <a:rPr lang="en-US" sz="2800" b="1" i="1" dirty="0">
                <a:latin typeface="Playfair Display" pitchFamily="2" charset="0"/>
              </a:rPr>
              <a:t>Decentralized</a:t>
            </a:r>
            <a:r>
              <a:rPr lang="en-US" sz="2800" dirty="0">
                <a:latin typeface="Playfair Display" pitchFamily="2" charset="0"/>
              </a:rPr>
              <a:t> &amp; </a:t>
            </a:r>
            <a:r>
              <a:rPr lang="en-US" sz="2800" b="1" i="1" dirty="0">
                <a:latin typeface="Playfair Display" pitchFamily="2" charset="0"/>
              </a:rPr>
              <a:t>Censorship Resistant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B54D45-E87C-4501-8F8B-C6B95FBCE227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C89B30-33D4-453F-988B-15F6D51ABD80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A15A2C-B5FA-4276-AA5C-C152EF60686B}"/>
              </a:ext>
            </a:extLst>
          </p:cNvPr>
          <p:cNvSpPr txBox="1"/>
          <p:nvPr/>
        </p:nvSpPr>
        <p:spPr>
          <a:xfrm>
            <a:off x="5695366" y="13751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Libertas</a:t>
            </a:r>
            <a:r>
              <a:rPr lang="en-US" sz="2400" b="1" dirty="0">
                <a:latin typeface="Playfair Display" pitchFamily="2" charset="0"/>
              </a:rPr>
              <a:t> 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3B17B-6906-4733-82F1-7603B74B2928}"/>
              </a:ext>
            </a:extLst>
          </p:cNvPr>
          <p:cNvSpPr txBox="1"/>
          <p:nvPr/>
        </p:nvSpPr>
        <p:spPr>
          <a:xfrm>
            <a:off x="4876800" y="208283"/>
            <a:ext cx="97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layfair Display" pitchFamily="2" charset="0"/>
              </a:rPr>
              <a:t>What is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5671097-7054-4EDC-BF64-E4E64BFD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490" y="6358035"/>
            <a:ext cx="607019" cy="3624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496FAF-FF8D-47B3-B794-F42D372F3C26}"/>
              </a:ext>
            </a:extLst>
          </p:cNvPr>
          <p:cNvSpPr txBox="1"/>
          <p:nvPr/>
        </p:nvSpPr>
        <p:spPr>
          <a:xfrm>
            <a:off x="1163257" y="2767280"/>
            <a:ext cx="986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Playfair Display" pitchFamily="2" charset="0"/>
              </a:rPr>
              <a:t>Social Network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64A55C-BD5E-4F14-AC54-AE62E136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1868" y="6358035"/>
            <a:ext cx="607019" cy="3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0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FAC0FD-97BE-431E-A07C-F7527539BEF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42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D1906-682A-4F6F-93A7-429AAAEA6B5E}"/>
              </a:ext>
            </a:extLst>
          </p:cNvPr>
          <p:cNvSpPr txBox="1"/>
          <p:nvPr/>
        </p:nvSpPr>
        <p:spPr>
          <a:xfrm>
            <a:off x="0" y="262697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Playfair Display" pitchFamily="2" charset="0"/>
              </a:rPr>
              <a:t>A </a:t>
            </a:r>
            <a:r>
              <a:rPr lang="en-US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Playfair Display" pitchFamily="2" charset="0"/>
              </a:rPr>
              <a:t>Decentralized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Playfair Display" pitchFamily="2" charset="0"/>
              </a:rPr>
              <a:t> &amp; </a:t>
            </a:r>
            <a:r>
              <a:rPr lang="en-US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Playfair Display" pitchFamily="2" charset="0"/>
              </a:rPr>
              <a:t>Censorship Resistant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B54D45-E87C-4501-8F8B-C6B95FBCE227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4503576" cy="0"/>
          </a:xfrm>
          <a:prstGeom prst="line">
            <a:avLst/>
          </a:prstGeom>
          <a:ln>
            <a:solidFill>
              <a:schemeClr val="bg1">
                <a:lumMod val="9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A15A2C-B5FA-4276-AA5C-C152EF60686B}"/>
              </a:ext>
            </a:extLst>
          </p:cNvPr>
          <p:cNvSpPr txBox="1"/>
          <p:nvPr/>
        </p:nvSpPr>
        <p:spPr>
          <a:xfrm>
            <a:off x="913109" y="143349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Playfair Display" pitchFamily="2" charset="0"/>
              </a:rPr>
              <a:t>Libertas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5671097-7054-4EDC-BF64-E4E64BFD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6326758"/>
            <a:ext cx="607019" cy="3624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496FAF-FF8D-47B3-B794-F42D372F3C26}"/>
              </a:ext>
            </a:extLst>
          </p:cNvPr>
          <p:cNvSpPr txBox="1"/>
          <p:nvPr/>
        </p:nvSpPr>
        <p:spPr>
          <a:xfrm>
            <a:off x="0" y="2938368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20000"/>
                    <a:lumOff val="80000"/>
                  </a:schemeClr>
                </a:solidFill>
                <a:latin typeface="Playfair Display" pitchFamily="2" charset="0"/>
              </a:rPr>
              <a:t>Social Network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74E268-D0B6-47E5-B5FF-49AFF904E469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4503576" cy="0"/>
          </a:xfrm>
          <a:prstGeom prst="line">
            <a:avLst/>
          </a:prstGeom>
          <a:ln>
            <a:solidFill>
              <a:schemeClr val="bg1">
                <a:lumMod val="9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6972CB-8220-4A61-9353-C1E388AA1241}"/>
              </a:ext>
            </a:extLst>
          </p:cNvPr>
          <p:cNvSpPr txBox="1"/>
          <p:nvPr/>
        </p:nvSpPr>
        <p:spPr>
          <a:xfrm>
            <a:off x="6816602" y="838200"/>
            <a:ext cx="4920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Create &amp; Share,</a:t>
            </a:r>
          </a:p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Videos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 and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Articles.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5119BB-BCFF-409B-B830-94266F83E14C}"/>
              </a:ext>
            </a:extLst>
          </p:cNvPr>
          <p:cNvSpPr txBox="1"/>
          <p:nvPr/>
        </p:nvSpPr>
        <p:spPr>
          <a:xfrm>
            <a:off x="6814456" y="2811637"/>
            <a:ext cx="4920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Interact with your audience via,</a:t>
            </a:r>
          </a:p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Live Streaming.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D51E5B-280A-4D1A-8718-8F999FDE04B0}"/>
              </a:ext>
            </a:extLst>
          </p:cNvPr>
          <p:cNvSpPr txBox="1"/>
          <p:nvPr/>
        </p:nvSpPr>
        <p:spPr>
          <a:xfrm>
            <a:off x="6814456" y="4785074"/>
            <a:ext cx="457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Talk to anyone,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 pitchFamily="2" charset="0"/>
              </a:rPr>
              <a:t>anywhere via p2p calling.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2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4C62A36-4D69-4CF0-BEE5-9CCBBD556E71}"/>
              </a:ext>
            </a:extLst>
          </p:cNvPr>
          <p:cNvSpPr txBox="1"/>
          <p:nvPr/>
        </p:nvSpPr>
        <p:spPr>
          <a:xfrm>
            <a:off x="3313793" y="2423916"/>
            <a:ext cx="5564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4003E"/>
                </a:solidFill>
                <a:latin typeface="Playfair Display" pitchFamily="2" charset="0"/>
              </a:rPr>
              <a:t>Decentralized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012DD-C055-41ED-AED5-B0804BAB5001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675776" cy="0"/>
          </a:xfrm>
          <a:prstGeom prst="line">
            <a:avLst/>
          </a:prstGeom>
          <a:ln>
            <a:solidFill>
              <a:srgbClr val="04003E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441789-CDC7-4513-AF3F-864407101E3E}"/>
              </a:ext>
            </a:extLst>
          </p:cNvPr>
          <p:cNvSpPr txBox="1"/>
          <p:nvPr/>
        </p:nvSpPr>
        <p:spPr>
          <a:xfrm>
            <a:off x="4034712" y="12999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4003E"/>
                </a:solidFill>
                <a:latin typeface="Playfair Display" pitchFamily="2" charset="0"/>
              </a:rPr>
              <a:t>Libertas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F84DF46-146C-474F-805D-30FB57C3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8602" y="6339847"/>
            <a:ext cx="607019" cy="36245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71A1E8-197C-4CDA-9AB1-FA62CBB30B98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675776" cy="0"/>
          </a:xfrm>
          <a:prstGeom prst="line">
            <a:avLst/>
          </a:prstGeom>
          <a:ln>
            <a:solidFill>
              <a:srgbClr val="04003E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AF624F5-C50D-4644-99E3-69A8F51F032B}"/>
              </a:ext>
            </a:extLst>
          </p:cNvPr>
          <p:cNvSpPr txBox="1"/>
          <p:nvPr/>
        </p:nvSpPr>
        <p:spPr>
          <a:xfrm>
            <a:off x="2534015" y="2754032"/>
            <a:ext cx="71239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4003E"/>
                </a:solidFill>
                <a:latin typeface="Playfair Display" pitchFamily="2" charset="0"/>
              </a:rPr>
              <a:t>Governance</a:t>
            </a:r>
            <a:endParaRPr lang="en-US" sz="8800" b="1" dirty="0">
              <a:solidFill>
                <a:srgbClr val="04003E"/>
              </a:solidFill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4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6D1906-682A-4F6F-93A7-429AAAEA6B5E}"/>
              </a:ext>
            </a:extLst>
          </p:cNvPr>
          <p:cNvSpPr txBox="1"/>
          <p:nvPr/>
        </p:nvSpPr>
        <p:spPr>
          <a:xfrm>
            <a:off x="3505200" y="2133600"/>
            <a:ext cx="517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4003E"/>
                </a:solidFill>
                <a:latin typeface="Playfair Display" pitchFamily="2" charset="0"/>
              </a:rPr>
              <a:t>Decentralized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B54D45-E87C-4501-8F8B-C6B95FBCE227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675776" cy="0"/>
          </a:xfrm>
          <a:prstGeom prst="line">
            <a:avLst/>
          </a:prstGeom>
          <a:ln>
            <a:solidFill>
              <a:srgbClr val="04003E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A15A2C-B5FA-4276-AA5C-C152EF60686B}"/>
              </a:ext>
            </a:extLst>
          </p:cNvPr>
          <p:cNvSpPr txBox="1"/>
          <p:nvPr/>
        </p:nvSpPr>
        <p:spPr>
          <a:xfrm>
            <a:off x="4034712" y="12999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4003E"/>
                </a:solidFill>
                <a:latin typeface="Playfair Display" pitchFamily="2" charset="0"/>
              </a:rPr>
              <a:t>Libertas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5671097-7054-4EDC-BF64-E4E64BFDE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8602" y="6339847"/>
            <a:ext cx="607019" cy="3624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74E268-D0B6-47E5-B5FF-49AFF904E469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675776" cy="0"/>
          </a:xfrm>
          <a:prstGeom prst="line">
            <a:avLst/>
          </a:prstGeom>
          <a:ln>
            <a:solidFill>
              <a:srgbClr val="04003E">
                <a:alpha val="8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96C7E7-BB62-4BE6-9822-D0E5EB2EEB79}"/>
              </a:ext>
            </a:extLst>
          </p:cNvPr>
          <p:cNvSpPr txBox="1"/>
          <p:nvPr/>
        </p:nvSpPr>
        <p:spPr>
          <a:xfrm>
            <a:off x="2780731" y="2327888"/>
            <a:ext cx="6630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4003E"/>
                </a:solidFill>
                <a:latin typeface="Playfair Display" pitchFamily="2" charset="0"/>
              </a:rPr>
              <a:t>Governance</a:t>
            </a:r>
            <a:endParaRPr lang="en-US" sz="7200" b="1" dirty="0">
              <a:solidFill>
                <a:srgbClr val="04003E"/>
              </a:solidFill>
              <a:latin typeface="Playfair Displ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CDD656-6EED-41F4-AC76-E8F95DDD46A0}"/>
              </a:ext>
            </a:extLst>
          </p:cNvPr>
          <p:cNvSpPr txBox="1"/>
          <p:nvPr/>
        </p:nvSpPr>
        <p:spPr>
          <a:xfrm>
            <a:off x="609600" y="4129630"/>
            <a:ext cx="1112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4003E"/>
                </a:solidFill>
                <a:latin typeface="Playfair Display" pitchFamily="2" charset="0"/>
              </a:rPr>
              <a:t>By the </a:t>
            </a:r>
            <a:r>
              <a:rPr lang="en-US" sz="4000" u="sng" dirty="0">
                <a:solidFill>
                  <a:srgbClr val="04003E"/>
                </a:solidFill>
                <a:latin typeface="Playfair Display" pitchFamily="2" charset="0"/>
              </a:rPr>
              <a:t>community</a:t>
            </a:r>
            <a:r>
              <a:rPr lang="en-US" sz="4000" dirty="0">
                <a:solidFill>
                  <a:srgbClr val="04003E"/>
                </a:solidFill>
                <a:latin typeface="Playfair Display" pitchFamily="2" charset="0"/>
              </a:rPr>
              <a:t>. For the </a:t>
            </a:r>
            <a:r>
              <a:rPr lang="en-US" sz="4000" u="sng" dirty="0">
                <a:solidFill>
                  <a:srgbClr val="04003E"/>
                </a:solidFill>
                <a:latin typeface="Playfair Display" pitchFamily="2" charset="0"/>
              </a:rPr>
              <a:t>community</a:t>
            </a:r>
            <a:r>
              <a:rPr lang="en-US" sz="4000" dirty="0">
                <a:solidFill>
                  <a:srgbClr val="04003E"/>
                </a:solidFill>
                <a:latin typeface="Playfair Display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039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DFBBF4-6589-4B3D-B08D-878A19D146D3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0571D4-6220-4732-910A-9B7645BD9A88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7C85B9-056C-4B09-8535-21786244000D}"/>
              </a:ext>
            </a:extLst>
          </p:cNvPr>
          <p:cNvSpPr txBox="1"/>
          <p:nvPr/>
        </p:nvSpPr>
        <p:spPr>
          <a:xfrm>
            <a:off x="1257299" y="1891322"/>
            <a:ext cx="96774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Playfair Display" pitchFamily="2" charset="0"/>
              </a:rPr>
              <a:t>Censorship</a:t>
            </a:r>
            <a:r>
              <a:rPr lang="en-US" sz="8000" b="1" i="1" dirty="0">
                <a:solidFill>
                  <a:schemeClr val="bg1"/>
                </a:solidFill>
                <a:latin typeface="Playfair Display" pitchFamily="2" charset="0"/>
              </a:rPr>
              <a:t> </a:t>
            </a:r>
            <a:r>
              <a:rPr lang="en-US" sz="9600" b="1" i="1" dirty="0">
                <a:solidFill>
                  <a:schemeClr val="bg1"/>
                </a:solidFill>
                <a:latin typeface="Playfair Display" pitchFamily="2" charset="0"/>
              </a:rPr>
              <a:t>Resistance</a:t>
            </a:r>
            <a:endParaRPr lang="en-US" sz="8000" i="1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2ABB1FB-979E-455C-AD64-BB94784D2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490" y="6347149"/>
            <a:ext cx="607019" cy="3624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CA14D1-018F-4D5E-9DC1-0FEE92AB2790}"/>
              </a:ext>
            </a:extLst>
          </p:cNvPr>
          <p:cNvSpPr txBox="1"/>
          <p:nvPr/>
        </p:nvSpPr>
        <p:spPr>
          <a:xfrm>
            <a:off x="2329665" y="148396"/>
            <a:ext cx="7532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layfair Display" pitchFamily="2" charset="0"/>
              </a:rPr>
              <a:t>Libertas</a:t>
            </a:r>
          </a:p>
        </p:txBody>
      </p:sp>
    </p:spTree>
    <p:extLst>
      <p:ext uri="{BB962C8B-B14F-4D97-AF65-F5344CB8AC3E}">
        <p14:creationId xmlns:p14="http://schemas.microsoft.com/office/powerpoint/2010/main" val="226975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DFBBF4-6589-4B3D-B08D-878A19D146D3}"/>
              </a:ext>
            </a:extLst>
          </p:cNvPr>
          <p:cNvCxnSpPr>
            <a:cxnSpLocks/>
          </p:cNvCxnSpPr>
          <p:nvPr/>
        </p:nvCxnSpPr>
        <p:spPr>
          <a:xfrm>
            <a:off x="754224" y="6858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0571D4-6220-4732-910A-9B7645BD9A88}"/>
              </a:ext>
            </a:extLst>
          </p:cNvPr>
          <p:cNvCxnSpPr>
            <a:cxnSpLocks/>
          </p:cNvCxnSpPr>
          <p:nvPr/>
        </p:nvCxnSpPr>
        <p:spPr>
          <a:xfrm>
            <a:off x="754224" y="6172200"/>
            <a:ext cx="107317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7C85B9-056C-4B09-8535-21786244000D}"/>
              </a:ext>
            </a:extLst>
          </p:cNvPr>
          <p:cNvSpPr txBox="1"/>
          <p:nvPr/>
        </p:nvSpPr>
        <p:spPr>
          <a:xfrm>
            <a:off x="1257299" y="1126049"/>
            <a:ext cx="967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chemeClr val="bg1"/>
                </a:solidFill>
                <a:latin typeface="Playfair Display" pitchFamily="2" charset="0"/>
              </a:rPr>
              <a:t>Censorship Resistant</a:t>
            </a:r>
            <a:endParaRPr lang="en-US" sz="5400" b="1" i="1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2ABB1FB-979E-455C-AD64-BB94784D2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490" y="6347149"/>
            <a:ext cx="607019" cy="3624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CA14D1-018F-4D5E-9DC1-0FEE92AB2790}"/>
              </a:ext>
            </a:extLst>
          </p:cNvPr>
          <p:cNvSpPr txBox="1"/>
          <p:nvPr/>
        </p:nvSpPr>
        <p:spPr>
          <a:xfrm>
            <a:off x="2329665" y="148396"/>
            <a:ext cx="7532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layfair Display" pitchFamily="2" charset="0"/>
              </a:rPr>
              <a:t>Libertas</a:t>
            </a:r>
          </a:p>
        </p:txBody>
      </p:sp>
      <p:pic>
        <p:nvPicPr>
          <p:cNvPr id="3074" name="Picture 2" descr="IPFS Logo">
            <a:extLst>
              <a:ext uri="{FF2B5EF4-FFF2-40B4-BE49-F238E27FC236}">
                <a16:creationId xmlns:a16="http://schemas.microsoft.com/office/drawing/2014/main" id="{78FEDFB8-5F22-4337-8252-525B6A93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31250"/>
            <a:ext cx="2308303" cy="92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leek: Build. Preview. Deploy. Scale.">
            <a:extLst>
              <a:ext uri="{FF2B5EF4-FFF2-40B4-BE49-F238E27FC236}">
                <a16:creationId xmlns:a16="http://schemas.microsoft.com/office/drawing/2014/main" id="{11BA4766-AB0F-4ED2-B5CC-8053759E1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" r="72973" b="-366"/>
          <a:stretch/>
        </p:blipFill>
        <p:spPr bwMode="auto">
          <a:xfrm>
            <a:off x="3701190" y="2837791"/>
            <a:ext cx="566009" cy="92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leek: Build. Preview. Deploy. Scale.">
            <a:extLst>
              <a:ext uri="{FF2B5EF4-FFF2-40B4-BE49-F238E27FC236}">
                <a16:creationId xmlns:a16="http://schemas.microsoft.com/office/drawing/2014/main" id="{0F79F7CB-E2A6-4FCB-A068-F871DB7A0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14"/>
          <a:stretch/>
        </p:blipFill>
        <p:spPr bwMode="auto">
          <a:xfrm>
            <a:off x="4419600" y="2813053"/>
            <a:ext cx="1449090" cy="92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eploying a DAPP's frontend using IPFS and Pinata SDK | Hacker Noon">
            <a:extLst>
              <a:ext uri="{FF2B5EF4-FFF2-40B4-BE49-F238E27FC236}">
                <a16:creationId xmlns:a16="http://schemas.microsoft.com/office/drawing/2014/main" id="{B556FB9D-A233-47EA-8944-7C968C4E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040" y1="27889" x2="61558" y2="37186"/>
                        <a14:foregroundMark x1="61307" y1="86683" x2="55528" y2="51005"/>
                        <a14:foregroundMark x1="34925" y1="86935" x2="35427" y2="63317"/>
                        <a14:foregroundMark x1="42462" y1="80402" x2="42211" y2="73367"/>
                        <a14:foregroundMark x1="64573" y1="79397" x2="64824" y2="72864"/>
                        <a14:foregroundMark x1="64824" y1="79899" x2="64824" y2="79899"/>
                        <a14:foregroundMark x1="66080" y1="79899" x2="66080" y2="79899"/>
                        <a14:foregroundMark x1="66332" y1="73618" x2="66332" y2="73618"/>
                        <a14:foregroundMark x1="72362" y1="40201" x2="72362" y2="40201"/>
                        <a14:foregroundMark x1="32412" y1="52010" x2="32412" y2="52010"/>
                        <a14:foregroundMark x1="27136" y1="56281" x2="31658" y2="535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44" y="2693958"/>
            <a:ext cx="1195500" cy="11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913860-40ED-4467-A406-A29563B33579}"/>
              </a:ext>
            </a:extLst>
          </p:cNvPr>
          <p:cNvSpPr txBox="1"/>
          <p:nvPr/>
        </p:nvSpPr>
        <p:spPr>
          <a:xfrm>
            <a:off x="7162803" y="2937765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Pinata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EEEB619-AFA4-4AB9-B298-C94860D3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85" y="2974945"/>
            <a:ext cx="2265215" cy="70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6140F0-F387-4D8E-8D78-124B1015A6A7}"/>
              </a:ext>
            </a:extLst>
          </p:cNvPr>
          <p:cNvSpPr txBox="1"/>
          <p:nvPr/>
        </p:nvSpPr>
        <p:spPr>
          <a:xfrm>
            <a:off x="1257300" y="4659383"/>
            <a:ext cx="9677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chemeClr val="bg1"/>
                </a:solidFill>
                <a:latin typeface="Playfair Display" pitchFamily="2" charset="0"/>
              </a:rPr>
              <a:t>&amp; Decentralized</a:t>
            </a:r>
            <a:endParaRPr lang="en-US" sz="5400" b="1" i="1" dirty="0"/>
          </a:p>
        </p:txBody>
      </p:sp>
    </p:spTree>
    <p:extLst>
      <p:ext uri="{BB962C8B-B14F-4D97-AF65-F5344CB8AC3E}">
        <p14:creationId xmlns:p14="http://schemas.microsoft.com/office/powerpoint/2010/main" val="164896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102</Words>
  <Application>Microsoft Office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Calibri</vt:lpstr>
      <vt:lpstr>Calibri Light</vt:lpstr>
      <vt:lpstr>Montserrat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Anudit Nagar</dc:creator>
  <cp:lastModifiedBy>Anudit Nagar</cp:lastModifiedBy>
  <cp:revision>62</cp:revision>
  <dcterms:created xsi:type="dcterms:W3CDTF">2020-08-03T16:19:58Z</dcterms:created>
  <dcterms:modified xsi:type="dcterms:W3CDTF">2020-08-04T04:57:29Z</dcterms:modified>
</cp:coreProperties>
</file>